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7" r:id="rId5"/>
    <p:sldId id="262" r:id="rId6"/>
    <p:sldId id="263" r:id="rId7"/>
    <p:sldId id="264" r:id="rId8"/>
    <p:sldId id="259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48CE"/>
    <a:srgbClr val="5C4C8F"/>
    <a:srgbClr val="8630CA"/>
    <a:srgbClr val="6EA1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56" autoAdjust="0"/>
    <p:restoredTop sz="94660"/>
  </p:normalViewPr>
  <p:slideViewPr>
    <p:cSldViewPr snapToGrid="0">
      <p:cViewPr>
        <p:scale>
          <a:sx n="66" d="100"/>
          <a:sy n="66" d="100"/>
        </p:scale>
        <p:origin x="426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246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40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629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77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24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341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4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41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363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98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72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AB18A-F814-40EB-A01F-3DEE0A888336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F3BB83-97A3-42B9-AF66-69B181583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34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075057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UTM Aptima" panose="02040603050506020204" pitchFamily="18" charset="0"/>
              </a:rPr>
              <a:t>TIN HỌC LÀ GÌ?</a:t>
            </a:r>
            <a:endParaRPr lang="en-US" sz="4000" dirty="0">
              <a:latin typeface="UTM Aptima" panose="02040603050506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14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2" name="Picture 28" descr="Káº¿t quáº£ hÃ¬nh áº£nh cho minesweep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79" y="2886479"/>
            <a:ext cx="2923300" cy="1644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Káº¿t quáº£ hÃ¬nh áº£nh cho shark typ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722" y="3627981"/>
            <a:ext cx="2798839" cy="2099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Káº¿t quáº£ hÃ¬nh áº£nh cho microsoft offic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179" y="184775"/>
            <a:ext cx="3352800" cy="1887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Káº¿t quáº£ hÃ¬nh áº£nh cho mario typi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29" y="4762250"/>
            <a:ext cx="2892350" cy="1929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Káº¿t quáº£ hÃ¬nh áº£nh cho codeblocks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392" y="262739"/>
            <a:ext cx="3330781" cy="2423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Káº¿t quáº£ hÃ¬nh áº£nh cho free pascal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6173" y="1410888"/>
            <a:ext cx="4061298" cy="2105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30" descr="Káº¿t quáº£ hÃ¬nh áº£nh cho counter strike 1.6 italy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304" y="4368837"/>
            <a:ext cx="3097510" cy="2323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657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645" b="8965"/>
          <a:stretch/>
        </p:blipFill>
        <p:spPr>
          <a:xfrm>
            <a:off x="1215770" y="1204687"/>
            <a:ext cx="4862283" cy="40639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8053" y="1219874"/>
            <a:ext cx="4862283" cy="403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70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b="50946"/>
          <a:stretch/>
        </p:blipFill>
        <p:spPr>
          <a:xfrm>
            <a:off x="0" y="0"/>
            <a:ext cx="12192000" cy="287725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32683"/>
            <a:ext cx="12192000" cy="392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21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07505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F0000"/>
                </a:solidFill>
                <a:latin typeface="UTM Aptima" panose="02040603050506020204" pitchFamily="18" charset="0"/>
              </a:rPr>
              <a:t>TIN HỌC </a:t>
            </a:r>
            <a:r>
              <a:rPr lang="en-US" sz="3600" dirty="0" smtClean="0">
                <a:latin typeface="UTM Aptima" panose="02040603050506020204" pitchFamily="18" charset="0"/>
              </a:rPr>
              <a:t>LÀ BỘ MÔN HỌC VỀ </a:t>
            </a:r>
            <a:r>
              <a:rPr lang="en-US" sz="3600" b="1" dirty="0" smtClean="0">
                <a:latin typeface="UTM Aptima" panose="02040603050506020204" pitchFamily="18" charset="0"/>
              </a:rPr>
              <a:t>THÔNG TIN</a:t>
            </a:r>
            <a:endParaRPr lang="en-US" sz="3600" b="1" dirty="0">
              <a:latin typeface="UTM Aptima" panose="02040603050506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34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Káº¿t quáº£ hÃ¬nh áº£nh cho mÃ´ hÃ¬nh xá»­ lÃ½ thÃ´ng ti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25" b="35545"/>
          <a:stretch/>
        </p:blipFill>
        <p:spPr bwMode="auto">
          <a:xfrm>
            <a:off x="3057525" y="2616200"/>
            <a:ext cx="6076950" cy="1625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159460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UTM Aptima" panose="02040603050506020204" pitchFamily="18" charset="0"/>
              </a:rPr>
              <a:t>MÔ HÌNH HOẠT ĐỘNG THÔNG TIN</a:t>
            </a:r>
            <a:endParaRPr lang="en-US" sz="3600" b="1" dirty="0">
              <a:latin typeface="UTM Aptima" panose="02040603050506020204" pitchFamily="18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444343" y="3643086"/>
            <a:ext cx="551543" cy="1538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5762172" y="5268687"/>
            <a:ext cx="2467428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THUẬT TOÁN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76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[VIETSUB] The Duck Song - Bài hát về chú vị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677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5548" y="1761495"/>
            <a:ext cx="1495238" cy="4438095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5548" y="1761493"/>
            <a:ext cx="1495238" cy="443809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5548" y="1761491"/>
            <a:ext cx="1495238" cy="443809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671" y="1761489"/>
            <a:ext cx="1495238" cy="4438095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5548" y="1761483"/>
            <a:ext cx="1495238" cy="4438095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347" y="1761495"/>
            <a:ext cx="1495238" cy="4438095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9146" y="1761494"/>
            <a:ext cx="1495238" cy="4438095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945" y="1761494"/>
            <a:ext cx="1495238" cy="4438095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744" y="1761494"/>
            <a:ext cx="1495238" cy="4438095"/>
          </a:xfrm>
          <a:prstGeom prst="rect">
            <a:avLst/>
          </a:prstGeom>
        </p:spPr>
      </p:pic>
      <p:sp>
        <p:nvSpPr>
          <p:cNvPr id="4" name="Explosion 1 3"/>
          <p:cNvSpPr/>
          <p:nvPr/>
        </p:nvSpPr>
        <p:spPr>
          <a:xfrm>
            <a:off x="3957646" y="2307771"/>
            <a:ext cx="729842" cy="551543"/>
          </a:xfrm>
          <a:prstGeom prst="irregularSeal1">
            <a:avLst/>
          </a:prstGeom>
          <a:solidFill>
            <a:srgbClr val="9348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Káº¿t quáº£ hÃ¬nh áº£nh cho grape pixe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006102" y="4710792"/>
            <a:ext cx="682171" cy="599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52"/>
          <p:cNvSpPr txBox="1"/>
          <p:nvPr/>
        </p:nvSpPr>
        <p:spPr>
          <a:xfrm>
            <a:off x="5516499" y="785430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1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516499" y="785430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2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516499" y="785430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3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516498" y="785430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4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516498" y="782116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5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516498" y="778802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Segoe Script" panose="030B0504020000000003" pitchFamily="66" charset="0"/>
              </a:rPr>
              <a:t>6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5516497" y="775488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Segoe Script" panose="030B0504020000000003" pitchFamily="66" charset="0"/>
              </a:rPr>
              <a:t>7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8298326" y="775488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1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8298326" y="775488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2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8298325" y="775488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3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8298324" y="775488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4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905275" y="795372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1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905274" y="795372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2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27720" y="775488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1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127719" y="775488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2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9681888" y="775488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1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9681887" y="775488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2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9681886" y="775488"/>
            <a:ext cx="559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3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02289"/>
            <a:ext cx="2790476" cy="3380952"/>
          </a:xfrm>
          <a:prstGeom prst="rect">
            <a:avLst/>
          </a:prstGeom>
        </p:spPr>
      </p:pic>
      <p:sp>
        <p:nvSpPr>
          <p:cNvPr id="74" name="TextBox 73"/>
          <p:cNvSpPr txBox="1"/>
          <p:nvPr/>
        </p:nvSpPr>
        <p:spPr>
          <a:xfrm>
            <a:off x="1149759" y="775488"/>
            <a:ext cx="8531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+1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733240" y="-76258"/>
            <a:ext cx="8531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+2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293416" y="604860"/>
            <a:ext cx="8531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Segoe Script" panose="030B0504020000000003" pitchFamily="66" charset="0"/>
              </a:rPr>
              <a:t>+5</a:t>
            </a:r>
            <a:endParaRPr lang="en-US" sz="4000" dirty="0">
              <a:latin typeface="Segoe Script" panose="030B0504020000000003" pitchFamily="66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1149759" y="1326399"/>
            <a:ext cx="856343" cy="8563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672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08333E-6 -4.07407E-6 L 0.11497 -0.0004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42" y="-2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08333E-6 -4.07407E-6 L 0.22929 -4.07407E-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58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08333E-6 -4.07407E-6 L 0.34492 -4.07407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40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07407E-6 L 0.4608 -4.07407E-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3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750"/>
                            </p:stCondLst>
                            <p:childTnLst>
                              <p:par>
                                <p:cTn id="2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75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5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75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4.44444E-6 L 2.08333E-6 -0.33658 " pathEditMode="relative" rAng="0" ptsTypes="AA">
                                      <p:cBhvr>
                                        <p:cTn id="56" dur="3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0.33658 L 0.16354 -0.35162 " pathEditMode="relative" rAng="0" ptsTypes="AA">
                                      <p:cBhvr>
                                        <p:cTn id="59" dur="45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77" y="-7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450"/>
                            </p:stCondLst>
                            <p:childTnLst>
                              <p:par>
                                <p:cTn id="6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000"/>
                            </p:stCondLst>
                            <p:childTnLst>
                              <p:par>
                                <p:cTn id="138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000"/>
                            </p:stCondLst>
                            <p:childTnLst>
                              <p:par>
                                <p:cTn id="145" presetID="42" presetClass="exit" presetSubtype="0" fill="hold" grpId="2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000"/>
                            </p:stCondLst>
                            <p:childTnLst>
                              <p:par>
                                <p:cTn id="158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2000"/>
                            </p:stCondLst>
                            <p:childTnLst>
                              <p:par>
                                <p:cTn id="165" presetID="42" presetClass="exit" presetSubtype="0" fill="hold" grpId="2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000"/>
                            </p:stCondLst>
                            <p:childTnLst>
                              <p:par>
                                <p:cTn id="178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2000"/>
                            </p:stCondLst>
                            <p:childTnLst>
                              <p:par>
                                <p:cTn id="185" presetID="42" presetClass="exit" presetSubtype="0" fill="hold" grpId="2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1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  <p:bldP spid="58" grpId="0"/>
      <p:bldP spid="58" grpId="1"/>
      <p:bldP spid="59" grpId="0"/>
      <p:bldP spid="60" grpId="0"/>
      <p:bldP spid="60" grpId="1"/>
      <p:bldP spid="61" grpId="0"/>
      <p:bldP spid="61" grpId="1"/>
      <p:bldP spid="62" grpId="0"/>
      <p:bldP spid="62" grpId="1"/>
      <p:bldP spid="63" grpId="0"/>
      <p:bldP spid="64" grpId="0"/>
      <p:bldP spid="64" grpId="1"/>
      <p:bldP spid="65" grpId="0"/>
      <p:bldP spid="66" grpId="0"/>
      <p:bldP spid="66" grpId="1"/>
      <p:bldP spid="67" grpId="0"/>
      <p:bldP spid="68" grpId="0"/>
      <p:bldP spid="68" grpId="1"/>
      <p:bldP spid="69" grpId="0"/>
      <p:bldP spid="69" grpId="1"/>
      <p:bldP spid="70" grpId="0"/>
      <p:bldP spid="74" grpId="0"/>
      <p:bldP spid="74" grpId="1"/>
      <p:bldP spid="74" grpId="2"/>
      <p:bldP spid="76" grpId="0"/>
      <p:bldP spid="76" grpId="1"/>
      <p:bldP spid="76" grpId="2"/>
      <p:bldP spid="77" grpId="0"/>
      <p:bldP spid="77" grpId="1"/>
      <p:bldP spid="77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5735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1117</TotalTime>
  <Words>46</Words>
  <Application>Microsoft Office PowerPoint</Application>
  <PresentationFormat>Widescreen</PresentationFormat>
  <Paragraphs>25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Segoe Script</vt:lpstr>
      <vt:lpstr>UTM Aptima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Wolfris</dc:creator>
  <cp:lastModifiedBy>James Wolfris</cp:lastModifiedBy>
  <cp:revision>37</cp:revision>
  <dcterms:created xsi:type="dcterms:W3CDTF">2019-08-21T03:58:08Z</dcterms:created>
  <dcterms:modified xsi:type="dcterms:W3CDTF">2019-08-23T17:07:08Z</dcterms:modified>
</cp:coreProperties>
</file>

<file path=docProps/thumbnail.jpeg>
</file>